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4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72" r:id="rId10"/>
    <p:sldId id="267" r:id="rId11"/>
    <p:sldId id="268" r:id="rId12"/>
    <p:sldId id="270" r:id="rId13"/>
    <p:sldId id="27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46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c870875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c870875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23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06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9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243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1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410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62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0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872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5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560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440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061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450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992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86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437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97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84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60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3772C379-9A7C-4C87-A116-CBE9F58B04C5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8380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4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Computer Graphics Basics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Project#3</a:t>
            </a:r>
            <a:endParaRPr dirty="0"/>
          </a:p>
        </p:txBody>
      </p:sp>
      <p:sp>
        <p:nvSpPr>
          <p:cNvPr id="5" name="Google Shape;137;p26">
            <a:extLst>
              <a:ext uri="{FF2B5EF4-FFF2-40B4-BE49-F238E27FC236}">
                <a16:creationId xmlns:a16="http://schemas.microsoft.com/office/drawing/2014/main" id="{E4A8A5CD-370E-426E-AD6E-DF13E652B240}"/>
              </a:ext>
            </a:extLst>
          </p:cNvPr>
          <p:cNvSpPr txBox="1">
            <a:spLocks/>
          </p:cNvSpPr>
          <p:nvPr/>
        </p:nvSpPr>
        <p:spPr>
          <a:xfrm>
            <a:off x="1190064" y="4209275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B10815044 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謝鈞曜</a:t>
            </a:r>
            <a:endParaRPr lang="en-US" altLang="zh-TW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B10815057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廖聖郝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4152856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貼圖</a:t>
            </a:r>
            <a:r>
              <a:rPr lang="en-US" altLang="zh-TW" dirty="0"/>
              <a:t>-Transformation</a:t>
            </a:r>
            <a:endParaRPr dirty="0"/>
          </a:p>
        </p:txBody>
      </p:sp>
      <p:pic>
        <p:nvPicPr>
          <p:cNvPr id="2" name="2022-06-15 19-56-06">
            <a:hlinkClick r:id="" action="ppaction://media"/>
            <a:extLst>
              <a:ext uri="{FF2B5EF4-FFF2-40B4-BE49-F238E27FC236}">
                <a16:creationId xmlns:a16="http://schemas.microsoft.com/office/drawing/2014/main" id="{3792F151-51A5-424D-B654-6BDA7FB93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2433" y="819195"/>
            <a:ext cx="7089289" cy="39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4152856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貼圖</a:t>
            </a:r>
            <a:r>
              <a:rPr lang="en-US" altLang="zh-TW" dirty="0"/>
              <a:t>-Transformation</a:t>
            </a:r>
            <a:endParaRPr dirty="0"/>
          </a:p>
        </p:txBody>
      </p:sp>
      <p:pic>
        <p:nvPicPr>
          <p:cNvPr id="2" name="2022-06-15 19-56-06">
            <a:hlinkClick r:id="" action="ppaction://media"/>
            <a:extLst>
              <a:ext uri="{FF2B5EF4-FFF2-40B4-BE49-F238E27FC236}">
                <a16:creationId xmlns:a16="http://schemas.microsoft.com/office/drawing/2014/main" id="{3792F151-51A5-424D-B654-6BDA7FB93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2433" y="819195"/>
            <a:ext cx="7089289" cy="39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4152856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存檔與讀檔案</a:t>
            </a:r>
            <a:endParaRPr dirty="0"/>
          </a:p>
        </p:txBody>
      </p:sp>
      <p:pic>
        <p:nvPicPr>
          <p:cNvPr id="4" name="2022-06-15 20-14-30">
            <a:hlinkClick r:id="" action="ppaction://media"/>
            <a:extLst>
              <a:ext uri="{FF2B5EF4-FFF2-40B4-BE49-F238E27FC236}">
                <a16:creationId xmlns:a16="http://schemas.microsoft.com/office/drawing/2014/main" id="{FA8FE9F4-0B12-45E6-AEB4-1046AD489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836" y="887506"/>
            <a:ext cx="7566211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6-16 00-25-01">
            <a:hlinkClick r:id="" action="ppaction://media"/>
            <a:extLst>
              <a:ext uri="{FF2B5EF4-FFF2-40B4-BE49-F238E27FC236}">
                <a16:creationId xmlns:a16="http://schemas.microsoft.com/office/drawing/2014/main" id="{B1B44411-24A6-798D-7AA2-0CCDE3865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1886"/>
          <a:stretch/>
        </p:blipFill>
        <p:spPr>
          <a:xfrm>
            <a:off x="386920" y="798768"/>
            <a:ext cx="8516100" cy="3741342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C13A5-D387-A8EF-56E0-E9EB54F81463}"/>
              </a:ext>
            </a:extLst>
          </p:cNvPr>
          <p:cNvSpPr txBox="1"/>
          <p:nvPr/>
        </p:nvSpPr>
        <p:spPr>
          <a:xfrm>
            <a:off x="386920" y="34375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模型貼圖完整結果</a:t>
            </a:r>
          </a:p>
        </p:txBody>
      </p:sp>
    </p:spTree>
    <p:extLst>
      <p:ext uri="{BB962C8B-B14F-4D97-AF65-F5344CB8AC3E}">
        <p14:creationId xmlns:p14="http://schemas.microsoft.com/office/powerpoint/2010/main" val="42792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122349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Overview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5214D4-9E44-4959-928A-692E7669A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1151049"/>
            <a:ext cx="7155896" cy="3286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276991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載入貼圖</a:t>
            </a:r>
            <a:endParaRPr dirty="0"/>
          </a:p>
        </p:txBody>
      </p:sp>
      <p:pic>
        <p:nvPicPr>
          <p:cNvPr id="4" name="2022-06-15 19-48-51">
            <a:hlinkClick r:id="" action="ppaction://media"/>
            <a:extLst>
              <a:ext uri="{FF2B5EF4-FFF2-40B4-BE49-F238E27FC236}">
                <a16:creationId xmlns:a16="http://schemas.microsoft.com/office/drawing/2014/main" id="{4A9733F8-5445-47F8-B945-8B60A15EE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463" y="1079395"/>
            <a:ext cx="6626711" cy="37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5" y="336580"/>
            <a:ext cx="1829204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貼</a:t>
            </a:r>
            <a:endParaRPr dirty="0"/>
          </a:p>
        </p:txBody>
      </p:sp>
      <p:pic>
        <p:nvPicPr>
          <p:cNvPr id="2" name="2022-06-15 19-52-47">
            <a:hlinkClick r:id="" action="ppaction://media"/>
            <a:extLst>
              <a:ext uri="{FF2B5EF4-FFF2-40B4-BE49-F238E27FC236}">
                <a16:creationId xmlns:a16="http://schemas.microsoft.com/office/drawing/2014/main" id="{43C45735-E7A7-49A9-A50F-2E3DACD42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065" y="1038169"/>
            <a:ext cx="6997870" cy="39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5" y="336580"/>
            <a:ext cx="1829204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刪</a:t>
            </a:r>
            <a:endParaRPr dirty="0"/>
          </a:p>
        </p:txBody>
      </p:sp>
      <p:pic>
        <p:nvPicPr>
          <p:cNvPr id="3" name="2022-06-15 19-53-39">
            <a:hlinkClick r:id="" action="ppaction://media"/>
            <a:extLst>
              <a:ext uri="{FF2B5EF4-FFF2-40B4-BE49-F238E27FC236}">
                <a16:creationId xmlns:a16="http://schemas.microsoft.com/office/drawing/2014/main" id="{3A4040B8-436D-4A7C-A43E-6FAFD230D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077" y="1061275"/>
            <a:ext cx="6954488" cy="39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6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386401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擴散</a:t>
            </a:r>
            <a:endParaRPr dirty="0"/>
          </a:p>
        </p:txBody>
      </p:sp>
      <p:pic>
        <p:nvPicPr>
          <p:cNvPr id="2" name="2022-06-15 19-54-30">
            <a:hlinkClick r:id="" action="ppaction://media"/>
            <a:extLst>
              <a:ext uri="{FF2B5EF4-FFF2-40B4-BE49-F238E27FC236}">
                <a16:creationId xmlns:a16="http://schemas.microsoft.com/office/drawing/2014/main" id="{232894A5-38AB-4A24-9045-E4B318FCC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203" y="1022854"/>
            <a:ext cx="7325593" cy="41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386401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縮小</a:t>
            </a:r>
            <a:endParaRPr dirty="0"/>
          </a:p>
        </p:txBody>
      </p:sp>
      <p:pic>
        <p:nvPicPr>
          <p:cNvPr id="3" name="2022-06-15 19-55-17">
            <a:hlinkClick r:id="" action="ppaction://media"/>
            <a:extLst>
              <a:ext uri="{FF2B5EF4-FFF2-40B4-BE49-F238E27FC236}">
                <a16:creationId xmlns:a16="http://schemas.microsoft.com/office/drawing/2014/main" id="{19AB1DF1-5DDB-4E54-B68D-40A210A12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587" y="1004868"/>
            <a:ext cx="7191314" cy="40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386401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縮小</a:t>
            </a:r>
            <a:endParaRPr dirty="0"/>
          </a:p>
        </p:txBody>
      </p:sp>
      <p:pic>
        <p:nvPicPr>
          <p:cNvPr id="3" name="2022-06-15 19-55-17">
            <a:hlinkClick r:id="" action="ppaction://media"/>
            <a:extLst>
              <a:ext uri="{FF2B5EF4-FFF2-40B4-BE49-F238E27FC236}">
                <a16:creationId xmlns:a16="http://schemas.microsoft.com/office/drawing/2014/main" id="{19AB1DF1-5DDB-4E54-B68D-40A210A12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587" y="1004868"/>
            <a:ext cx="7191314" cy="40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386401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選面</a:t>
            </a:r>
            <a:r>
              <a:rPr lang="en-US" altLang="zh-TW" dirty="0"/>
              <a:t>-</a:t>
            </a:r>
            <a:r>
              <a:rPr lang="zh-TW" altLang="en-US" dirty="0"/>
              <a:t>移動</a:t>
            </a:r>
            <a:endParaRPr dirty="0"/>
          </a:p>
        </p:txBody>
      </p:sp>
      <p:pic>
        <p:nvPicPr>
          <p:cNvPr id="2" name="2022-06-15 20-15-46">
            <a:hlinkClick r:id="" action="ppaction://media"/>
            <a:extLst>
              <a:ext uri="{FF2B5EF4-FFF2-40B4-BE49-F238E27FC236}">
                <a16:creationId xmlns:a16="http://schemas.microsoft.com/office/drawing/2014/main" id="{38FD5F8A-CAA9-4024-B5D1-8A8BB7545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1" y="887506"/>
            <a:ext cx="7566212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245</TotalTime>
  <Words>59</Words>
  <Application>Microsoft Office PowerPoint</Application>
  <PresentationFormat>如螢幕大小 (16:9)</PresentationFormat>
  <Paragraphs>15</Paragraphs>
  <Slides>13</Slides>
  <Notes>12</Notes>
  <HiddenSlides>0</HiddenSlides>
  <MMClips>11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圖庫</vt:lpstr>
      <vt:lpstr>Computer Graphics Basics Project#3</vt:lpstr>
      <vt:lpstr>Overview</vt:lpstr>
      <vt:lpstr>載入貼圖</vt:lpstr>
      <vt:lpstr>選面-貼</vt:lpstr>
      <vt:lpstr>選面-刪</vt:lpstr>
      <vt:lpstr>選面-擴散</vt:lpstr>
      <vt:lpstr>選面-縮小</vt:lpstr>
      <vt:lpstr>選面-縮小</vt:lpstr>
      <vt:lpstr>選面-移動</vt:lpstr>
      <vt:lpstr>貼圖-Transformation</vt:lpstr>
      <vt:lpstr>貼圖-Transformation</vt:lpstr>
      <vt:lpstr>存檔與讀檔案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Basics</dc:title>
  <dc:creator>JunYao</dc:creator>
  <cp:lastModifiedBy>哈哈 哈</cp:lastModifiedBy>
  <cp:revision>21</cp:revision>
  <dcterms:modified xsi:type="dcterms:W3CDTF">2022-06-15T16:28:55Z</dcterms:modified>
</cp:coreProperties>
</file>